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6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7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8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5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8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3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eminolestate.edu/docs-ssap/sign-me-u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indera@seminolestate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8A07BAAB-6D9E-D7A7-E7AC-139157E618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89" b="236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1C27AE-8F6F-7D21-2FA2-731CF00C6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Me Up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452E5-2472-816E-0F42-3C966DC4C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11108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DC2A-42B1-AFC5-A7E3-3D1B1418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39" y="7047"/>
            <a:ext cx="606340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Sign Me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D88EB-4DF0-7FF3-3079-358F6D97F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39" y="1213149"/>
            <a:ext cx="10363261" cy="812411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the College’s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calendaring system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located in SSAP.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732A4-0899-FA88-CCB0-5CA1D636CBEA}"/>
              </a:ext>
            </a:extLst>
          </p:cNvPr>
          <p:cNvSpPr txBox="1"/>
          <p:nvPr/>
        </p:nvSpPr>
        <p:spPr>
          <a:xfrm>
            <a:off x="990539" y="2025560"/>
            <a:ext cx="719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 Me Up?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D1F3B-4CC5-E667-F8AF-D29E619A6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87" y="2718510"/>
            <a:ext cx="2999949" cy="379389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95EBF5F-86E6-EC87-B123-F99A1379785C}"/>
              </a:ext>
            </a:extLst>
          </p:cNvPr>
          <p:cNvSpPr/>
          <p:nvPr/>
        </p:nvSpPr>
        <p:spPr>
          <a:xfrm>
            <a:off x="1263192" y="4779390"/>
            <a:ext cx="1640264" cy="311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34C5CE-71E4-7C42-B498-ACD06C99A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272" y="2048814"/>
            <a:ext cx="3040417" cy="446359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D89976-FCE3-F19F-764E-B88A0D95E97B}"/>
              </a:ext>
            </a:extLst>
          </p:cNvPr>
          <p:cNvSpPr/>
          <p:nvPr/>
        </p:nvSpPr>
        <p:spPr>
          <a:xfrm>
            <a:off x="8352148" y="3969525"/>
            <a:ext cx="810706" cy="2254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7072C2-4932-2EFA-3CD7-517A7EDA7BA6}"/>
              </a:ext>
            </a:extLst>
          </p:cNvPr>
          <p:cNvSpPr/>
          <p:nvPr/>
        </p:nvSpPr>
        <p:spPr>
          <a:xfrm>
            <a:off x="6191028" y="5236355"/>
            <a:ext cx="1725829" cy="4084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DC2A-42B1-AFC5-A7E3-3D1B1418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433" y="-105687"/>
            <a:ext cx="927313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Me Up Calendar Dashboard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C8A3D-A28F-107E-AF8F-C5990FB5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4" y="1173223"/>
            <a:ext cx="10420800" cy="52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DC2A-42B1-AFC5-A7E3-3D1B1418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433" y="217070"/>
            <a:ext cx="9273134" cy="883479"/>
          </a:xfrm>
        </p:spPr>
        <p:txBody>
          <a:bodyPr>
            <a:normAutofit/>
          </a:bodyPr>
          <a:lstStyle/>
          <a:p>
            <a:pPr algn="ctr"/>
            <a:r>
              <a:rPr lang="en-US" sz="2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Sections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AFFC3-2567-0A6D-701E-158742E50243}"/>
              </a:ext>
            </a:extLst>
          </p:cNvPr>
          <p:cNvSpPr txBox="1"/>
          <p:nvPr/>
        </p:nvSpPr>
        <p:spPr>
          <a:xfrm>
            <a:off x="1044777" y="4187336"/>
            <a:ext cx="374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 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C0D44-C2E9-274F-5992-A6E766667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2" y="1306644"/>
            <a:ext cx="10835951" cy="2327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F659C-DBB0-6133-0901-C6636FD7DB1D}"/>
              </a:ext>
            </a:extLst>
          </p:cNvPr>
          <p:cNvSpPr txBox="1"/>
          <p:nvPr/>
        </p:nvSpPr>
        <p:spPr>
          <a:xfrm>
            <a:off x="7769289" y="4175896"/>
            <a:ext cx="374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SignUps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8FD0C3-2EAF-2DED-A91D-3B576CDD8A1C}"/>
              </a:ext>
            </a:extLst>
          </p:cNvPr>
          <p:cNvSpPr txBox="1"/>
          <p:nvPr/>
        </p:nvSpPr>
        <p:spPr>
          <a:xfrm>
            <a:off x="1044777" y="4649001"/>
            <a:ext cx="374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field</a:t>
            </a:r>
            <a:b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Categories field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7A602B-04DD-3559-4DE6-75E1C8E75F9F}"/>
              </a:ext>
            </a:extLst>
          </p:cNvPr>
          <p:cNvSpPr txBox="1"/>
          <p:nvPr/>
        </p:nvSpPr>
        <p:spPr>
          <a:xfrm>
            <a:off x="7769289" y="4649001"/>
            <a:ext cx="374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 view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by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67C1DB-0E54-C8EC-7832-8C737E9624CB}"/>
              </a:ext>
            </a:extLst>
          </p:cNvPr>
          <p:cNvSpPr/>
          <p:nvPr/>
        </p:nvSpPr>
        <p:spPr>
          <a:xfrm>
            <a:off x="10282333" y="2577868"/>
            <a:ext cx="1533331" cy="33328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83DE2C5-FD87-CFC9-8F10-DA61B53C71E6}"/>
              </a:ext>
            </a:extLst>
          </p:cNvPr>
          <p:cNvSpPr/>
          <p:nvPr/>
        </p:nvSpPr>
        <p:spPr>
          <a:xfrm>
            <a:off x="6095998" y="1865877"/>
            <a:ext cx="5128729" cy="711990"/>
          </a:xfrm>
          <a:prstGeom prst="ellipse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8B31A30-3AA7-A540-A60E-EEEFABD4EFA0}"/>
              </a:ext>
            </a:extLst>
          </p:cNvPr>
          <p:cNvSpPr/>
          <p:nvPr/>
        </p:nvSpPr>
        <p:spPr>
          <a:xfrm>
            <a:off x="3156859" y="2093413"/>
            <a:ext cx="2886268" cy="63685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2F660E1-9769-DBE8-C281-F89B497B48CE}"/>
              </a:ext>
            </a:extLst>
          </p:cNvPr>
          <p:cNvSpPr/>
          <p:nvPr/>
        </p:nvSpPr>
        <p:spPr>
          <a:xfrm>
            <a:off x="9980642" y="3015617"/>
            <a:ext cx="1533331" cy="333284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AC28FB7-09DB-8662-37E6-00B81EC3FEC8}"/>
              </a:ext>
            </a:extLst>
          </p:cNvPr>
          <p:cNvSpPr/>
          <p:nvPr/>
        </p:nvSpPr>
        <p:spPr>
          <a:xfrm>
            <a:off x="4618653" y="3011730"/>
            <a:ext cx="2886268" cy="333284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695A676-0907-77B9-04D8-D43CE6A17995}"/>
              </a:ext>
            </a:extLst>
          </p:cNvPr>
          <p:cNvSpPr/>
          <p:nvPr/>
        </p:nvSpPr>
        <p:spPr>
          <a:xfrm>
            <a:off x="497631" y="3011730"/>
            <a:ext cx="1533331" cy="333284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4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39" grpId="0"/>
      <p:bldP spid="40" grpId="0"/>
      <p:bldP spid="41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CA7E5D-CCA9-6C6A-9629-8DE56663E013}"/>
              </a:ext>
            </a:extLst>
          </p:cNvPr>
          <p:cNvSpPr txBox="1"/>
          <p:nvPr/>
        </p:nvSpPr>
        <p:spPr>
          <a:xfrm>
            <a:off x="2662549" y="88395"/>
            <a:ext cx="665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Me Up Structure</a:t>
            </a:r>
          </a:p>
        </p:txBody>
      </p:sp>
      <p:pic>
        <p:nvPicPr>
          <p:cNvPr id="4" name="Picture 3" descr="A gold frame with a white background&#10;&#10;Description automatically generated">
            <a:extLst>
              <a:ext uri="{FF2B5EF4-FFF2-40B4-BE49-F238E27FC236}">
                <a16:creationId xmlns:a16="http://schemas.microsoft.com/office/drawing/2014/main" id="{9219B314-B999-2DA0-03B3-5D8F82FB5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67" y="734050"/>
            <a:ext cx="4476689" cy="589522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91146-8115-DDB1-70DE-31B55121B948}"/>
              </a:ext>
            </a:extLst>
          </p:cNvPr>
          <p:cNvSpPr txBox="1"/>
          <p:nvPr/>
        </p:nvSpPr>
        <p:spPr>
          <a:xfrm>
            <a:off x="5313876" y="5970061"/>
            <a:ext cx="1572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2DC3A-D89A-F9F7-DA43-BE8382FFC05B}"/>
              </a:ext>
            </a:extLst>
          </p:cNvPr>
          <p:cNvSpPr/>
          <p:nvPr/>
        </p:nvSpPr>
        <p:spPr>
          <a:xfrm>
            <a:off x="4329405" y="1310779"/>
            <a:ext cx="3405674" cy="465928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E8D35-22AD-87D5-66BF-F567F765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26" y="1558897"/>
            <a:ext cx="2202831" cy="41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1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CA7E5D-CCA9-6C6A-9629-8DE56663E013}"/>
              </a:ext>
            </a:extLst>
          </p:cNvPr>
          <p:cNvSpPr txBox="1"/>
          <p:nvPr/>
        </p:nvSpPr>
        <p:spPr>
          <a:xfrm>
            <a:off x="1141445" y="444859"/>
            <a:ext cx="9909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SMU Structure: </a:t>
            </a:r>
            <a:b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Category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Event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Instance  Dates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C2232-DD92-DF46-ACEE-13E2302820C2}"/>
              </a:ext>
            </a:extLst>
          </p:cNvPr>
          <p:cNvSpPr txBox="1"/>
          <p:nvPr/>
        </p:nvSpPr>
        <p:spPr>
          <a:xfrm flipH="1">
            <a:off x="4660474" y="1668271"/>
            <a:ext cx="4763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parts:</a:t>
            </a:r>
          </a:p>
          <a:p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1" descr="A dog in a birthday hat dreaming of a bone">
            <a:extLst>
              <a:ext uri="{FF2B5EF4-FFF2-40B4-BE49-F238E27FC236}">
                <a16:creationId xmlns:a16="http://schemas.microsoft.com/office/drawing/2014/main" id="{66EAB67C-124D-3F9E-296F-73C5084C3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3438" y="1794456"/>
            <a:ext cx="5825859" cy="4907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8D41B3-3566-50C6-092B-90E9C9689D53}"/>
              </a:ext>
            </a:extLst>
          </p:cNvPr>
          <p:cNvSpPr txBox="1"/>
          <p:nvPr/>
        </p:nvSpPr>
        <p:spPr>
          <a:xfrm>
            <a:off x="3388644" y="248237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 EVENT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E158E-7C2C-F22E-14B7-63A39F8D070B}"/>
              </a:ext>
            </a:extLst>
          </p:cNvPr>
          <p:cNvSpPr txBox="1"/>
          <p:nvPr/>
        </p:nvSpPr>
        <p:spPr>
          <a:xfrm>
            <a:off x="2565003" y="2727026"/>
            <a:ext cx="23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F042A-27B3-5C04-FD94-59A7DBD3D03D}"/>
              </a:ext>
            </a:extLst>
          </p:cNvPr>
          <p:cNvSpPr txBox="1"/>
          <p:nvPr/>
        </p:nvSpPr>
        <p:spPr>
          <a:xfrm>
            <a:off x="5262421" y="2496193"/>
            <a:ext cx="374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2D843B-2741-7BCF-44FC-F735E06AA34F}"/>
              </a:ext>
            </a:extLst>
          </p:cNvPr>
          <p:cNvSpPr txBox="1"/>
          <p:nvPr/>
        </p:nvSpPr>
        <p:spPr>
          <a:xfrm>
            <a:off x="5262421" y="3550971"/>
            <a:ext cx="374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1B5FE9-217F-0A1B-07C3-C77D419CB083}"/>
              </a:ext>
            </a:extLst>
          </p:cNvPr>
          <p:cNvSpPr txBox="1"/>
          <p:nvPr/>
        </p:nvSpPr>
        <p:spPr>
          <a:xfrm>
            <a:off x="5262421" y="4605749"/>
            <a:ext cx="374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36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4D7D1-0BE2-BB42-D0A6-B22AF85F0143}"/>
              </a:ext>
            </a:extLst>
          </p:cNvPr>
          <p:cNvSpPr txBox="1"/>
          <p:nvPr/>
        </p:nvSpPr>
        <p:spPr>
          <a:xfrm>
            <a:off x="2392505" y="353192"/>
            <a:ext cx="711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in Sign Me Up 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5634D-FE17-6429-CE4C-890ECFDEB586}"/>
              </a:ext>
            </a:extLst>
          </p:cNvPr>
          <p:cNvSpPr txBox="1"/>
          <p:nvPr/>
        </p:nvSpPr>
        <p:spPr>
          <a:xfrm>
            <a:off x="3632702" y="4168610"/>
            <a:ext cx="46348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associated with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39D119-3741-62AD-11DE-D1CD722D3E78}"/>
              </a:ext>
            </a:extLst>
          </p:cNvPr>
          <p:cNvSpPr/>
          <p:nvPr/>
        </p:nvSpPr>
        <p:spPr>
          <a:xfrm>
            <a:off x="4503118" y="3846136"/>
            <a:ext cx="2894028" cy="207389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FBF3D-7164-13B1-EEB4-A50E8F729921}"/>
              </a:ext>
            </a:extLst>
          </p:cNvPr>
          <p:cNvSpPr txBox="1"/>
          <p:nvPr/>
        </p:nvSpPr>
        <p:spPr>
          <a:xfrm>
            <a:off x="192173" y="1267180"/>
            <a:ext cx="115159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en-US" sz="24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Automotive”   							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Automotive Tours”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					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Category</a:t>
            </a:r>
            <a:r>
              <a:rPr lang="en-US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	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“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Automotive Program Tour”  				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Event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		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“Sanford/Lake Mary”	 (Campus)</a:t>
            </a:r>
            <a:b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AT0102 Automotive Showroom Lobby (Location) 	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Instance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		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“</a:t>
            </a:r>
            <a:r>
              <a:rPr lang="en-US" sz="24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Thurs. 10.16.25; Thurs. 11.13.25; Thurs. 12.11.25”  	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Dates  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CA7E5D-CCA9-6C6A-9629-8DE56663E013}"/>
              </a:ext>
            </a:extLst>
          </p:cNvPr>
          <p:cNvSpPr txBox="1"/>
          <p:nvPr/>
        </p:nvSpPr>
        <p:spPr>
          <a:xfrm>
            <a:off x="2768338" y="565768"/>
            <a:ext cx="665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Me Up Documentation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B1ACEF-4A72-DA00-C308-FFCD5C4983E6}"/>
              </a:ext>
            </a:extLst>
          </p:cNvPr>
          <p:cNvSpPr txBox="1"/>
          <p:nvPr/>
        </p:nvSpPr>
        <p:spPr>
          <a:xfrm>
            <a:off x="2375123" y="1166327"/>
            <a:ext cx="79123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https://www.seminolestate.edu/docs-ssap/sign-me-up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Access?</a:t>
            </a:r>
          </a:p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FFF74-2483-DB43-049E-EF5EDC6F4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314" y="3091832"/>
            <a:ext cx="81819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6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CA7E5D-CCA9-6C6A-9629-8DE56663E013}"/>
              </a:ext>
            </a:extLst>
          </p:cNvPr>
          <p:cNvSpPr txBox="1"/>
          <p:nvPr/>
        </p:nvSpPr>
        <p:spPr>
          <a:xfrm>
            <a:off x="2768338" y="1480166"/>
            <a:ext cx="66553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Alyson Linder</a:t>
            </a:r>
            <a:b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lindera@seminolestate.edu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on Microsoft Teams</a:t>
            </a:r>
          </a:p>
          <a:p>
            <a:pPr algn="ctr"/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CCE678-A5F1-669B-903C-B3159981FD9E}"/>
              </a:ext>
            </a:extLst>
          </p:cNvPr>
          <p:cNvSpPr txBox="1"/>
          <p:nvPr/>
        </p:nvSpPr>
        <p:spPr>
          <a:xfrm>
            <a:off x="3004458" y="59715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view the Sign Me Up application on the website</a:t>
            </a:r>
          </a:p>
        </p:txBody>
      </p:sp>
    </p:spTree>
    <p:extLst>
      <p:ext uri="{BB962C8B-B14F-4D97-AF65-F5344CB8AC3E}">
        <p14:creationId xmlns:p14="http://schemas.microsoft.com/office/powerpoint/2010/main" val="12446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332A1D"/>
      </a:dk2>
      <a:lt2>
        <a:srgbClr val="E2E4E8"/>
      </a:lt2>
      <a:accent1>
        <a:srgbClr val="C3944D"/>
      </a:accent1>
      <a:accent2>
        <a:srgbClr val="B1513B"/>
      </a:accent2>
      <a:accent3>
        <a:srgbClr val="C34D68"/>
      </a:accent3>
      <a:accent4>
        <a:srgbClr val="B13B88"/>
      </a:accent4>
      <a:accent5>
        <a:srgbClr val="BB4DC3"/>
      </a:accent5>
      <a:accent6>
        <a:srgbClr val="783BB1"/>
      </a:accent6>
      <a:hlink>
        <a:srgbClr val="BF3FB2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16698</TotalTime>
  <Words>247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AvenirNext LT Pro Medium</vt:lpstr>
      <vt:lpstr>Sabon Next LT</vt:lpstr>
      <vt:lpstr>Times New Roman</vt:lpstr>
      <vt:lpstr>DappledVTI</vt:lpstr>
      <vt:lpstr>Sign Me Up Training</vt:lpstr>
      <vt:lpstr>What is Sign Me Up?</vt:lpstr>
      <vt:lpstr>Sign Me Up Calendar Dashboard</vt:lpstr>
      <vt:lpstr>Dashboard Sections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Seminole State College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Alyson Linder</dc:creator>
  <cp:lastModifiedBy>Alyson Linder</cp:lastModifiedBy>
  <cp:revision>99</cp:revision>
  <dcterms:created xsi:type="dcterms:W3CDTF">2024-10-03T13:50:46Z</dcterms:created>
  <dcterms:modified xsi:type="dcterms:W3CDTF">2025-10-15T20:05:14Z</dcterms:modified>
</cp:coreProperties>
</file>